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68" r:id="rId4"/>
    <p:sldId id="269" r:id="rId5"/>
    <p:sldId id="259" r:id="rId6"/>
    <p:sldId id="270" r:id="rId7"/>
    <p:sldId id="261" r:id="rId8"/>
    <p:sldId id="271" r:id="rId9"/>
    <p:sldId id="272" r:id="rId10"/>
    <p:sldId id="276" r:id="rId11"/>
    <p:sldId id="277" r:id="rId12"/>
    <p:sldId id="273" r:id="rId13"/>
    <p:sldId id="274" r:id="rId14"/>
    <p:sldId id="275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go GYBELS" initials="HG" lastIdx="1" clrIdx="0">
    <p:extLst>
      <p:ext uri="{19B8F6BF-5375-455C-9EA6-DF929625EA0E}">
        <p15:presenceInfo xmlns:p15="http://schemas.microsoft.com/office/powerpoint/2012/main" userId="1233ead3e3699b4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6-07T08:41:37.208" idx="1">
    <p:pos x="10" y="10"/>
    <p:text>AT + CIPSTO =&gt; QUERRY SERVER TIMEOUT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gif>
</file>

<file path=ppt/media/image2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49654-A9B3-4146-90B3-AED5BF563583}" type="datetimeFigureOut">
              <a:rPr lang="fr-FR" smtClean="0"/>
              <a:t>07/06/2016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4AE77F-8789-4B8A-A449-89557777CF3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9940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AE77F-8789-4B8A-A449-89557777CF3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1691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AE77F-8789-4B8A-A449-89557777CF3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742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AE77F-8789-4B8A-A449-89557777CF3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7200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AE77F-8789-4B8A-A449-89557777CF3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0082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B93D5-DA93-424C-B41A-93F913F3E114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BD29-5720-4DD5-9FAB-99EA685DE597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4B8F8-748D-489F-9644-594FDB7BDCBC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E631-88B3-4553-8E2C-E849211AB3E5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3BAE0-7828-4179-B747-DF4E819EF8F4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92315-A7E2-4086-B208-5865BA7CFC73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3E589-2DBC-4D7D-AF00-80373037BB51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D0BE-23DA-409D-92F7-C2B0D56251F0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20ED9-A844-4536-84AE-247BF55A63D8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0AC34-1EB5-4CAD-96BD-9A25076536DE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06FE-011F-4A90-9DFE-64FE3542C7C2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4DD76-9E5D-4B13-ABB6-675F910DDDE5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7CE1-AF8C-478B-83DC-BA39E2FD6F94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AA8E9A-674D-488A-8C0F-282952BF3672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185821B-5847-4EAE-B70C-0884674881E1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APP3</a:t>
            </a:r>
            <a:br>
              <a:rPr lang="fr-FR" dirty="0" smtClean="0"/>
            </a:br>
            <a:r>
              <a:rPr lang="fr-FR" dirty="0" smtClean="0"/>
              <a:t>Robot télécommandé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Groupe 4 : GYBELS Hugo, RANELY Claude-Alban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6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5"/>
          <p:cNvSpPr>
            <a:spLocks noGrp="1"/>
          </p:cNvSpPr>
          <p:nvPr>
            <p:ph type="title"/>
          </p:nvPr>
        </p:nvSpPr>
        <p:spPr>
          <a:xfrm>
            <a:off x="672578" y="561489"/>
            <a:ext cx="10571998" cy="970450"/>
          </a:xfrm>
        </p:spPr>
        <p:txBody>
          <a:bodyPr/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</a:pPr>
            <a:r>
              <a:rPr lang="fr-FR" dirty="0" smtClean="0"/>
              <a:t>II- Traitement des données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3</a:t>
            </a:r>
            <a:r>
              <a:rPr lang="fr-FR" sz="3200" b="0" dirty="0" smtClean="0"/>
              <a:t>) </a:t>
            </a:r>
            <a:r>
              <a:rPr lang="fr-FR" sz="2800" b="0" dirty="0" smtClean="0">
                <a:solidFill>
                  <a:prstClr val="white"/>
                </a:solidFill>
                <a:ea typeface="+mn-ea"/>
                <a:cs typeface="+mn-cs"/>
              </a:rPr>
              <a:t>Asservissement</a:t>
            </a:r>
            <a:endParaRPr lang="fr-FR" sz="2800" b="0" dirty="0">
              <a:solidFill>
                <a:prstClr val="white"/>
              </a:solidFill>
              <a:ea typeface="+mn-ea"/>
              <a:cs typeface="+mn-cs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16787" y="2029211"/>
            <a:ext cx="9308700" cy="27153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>
                <a:solidFill>
                  <a:schemeClr val="accent1"/>
                </a:solidFill>
              </a:rPr>
              <a:t>2.   </a:t>
            </a:r>
            <a:r>
              <a:rPr lang="fr-FR" dirty="0" smtClean="0"/>
              <a:t>Le moteur applique cette consigne et renvoie la </a:t>
            </a:r>
            <a:r>
              <a:rPr lang="fr-FR" b="1" dirty="0" smtClean="0"/>
              <a:t>vitesse réelle</a:t>
            </a:r>
            <a:r>
              <a:rPr lang="fr-FR" dirty="0" smtClean="0"/>
              <a:t>.</a:t>
            </a:r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587" y="2947744"/>
            <a:ext cx="6198079" cy="3593567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21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5"/>
          <p:cNvSpPr>
            <a:spLocks noGrp="1"/>
          </p:cNvSpPr>
          <p:nvPr>
            <p:ph type="title"/>
          </p:nvPr>
        </p:nvSpPr>
        <p:spPr>
          <a:xfrm>
            <a:off x="672578" y="561489"/>
            <a:ext cx="10571998" cy="970450"/>
          </a:xfrm>
        </p:spPr>
        <p:txBody>
          <a:bodyPr/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</a:pPr>
            <a:r>
              <a:rPr lang="fr-FR" dirty="0" smtClean="0"/>
              <a:t>II- Traitement des données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3</a:t>
            </a:r>
            <a:r>
              <a:rPr lang="fr-FR" sz="3200" b="0" dirty="0" smtClean="0"/>
              <a:t>) </a:t>
            </a:r>
            <a:r>
              <a:rPr lang="fr-FR" sz="2800" b="0" dirty="0" smtClean="0">
                <a:solidFill>
                  <a:prstClr val="white"/>
                </a:solidFill>
                <a:ea typeface="+mn-ea"/>
                <a:cs typeface="+mn-cs"/>
              </a:rPr>
              <a:t>Asservissement</a:t>
            </a:r>
            <a:endParaRPr lang="fr-FR" sz="2800" b="0" dirty="0">
              <a:solidFill>
                <a:prstClr val="white"/>
              </a:solidFill>
              <a:ea typeface="+mn-ea"/>
              <a:cs typeface="+mn-cs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42666" y="2452515"/>
            <a:ext cx="9308700" cy="2715317"/>
          </a:xfrm>
        </p:spPr>
        <p:txBody>
          <a:bodyPr>
            <a:normAutofit/>
          </a:bodyPr>
          <a:lstStyle/>
          <a:p>
            <a:pPr>
              <a:buAutoNum type="arabicPeriod" startAt="3"/>
            </a:pPr>
            <a:r>
              <a:rPr lang="fr-FR" dirty="0" smtClean="0"/>
              <a:t>Le programme </a:t>
            </a:r>
            <a:r>
              <a:rPr lang="fr-FR" dirty="0" smtClean="0"/>
              <a:t>calcule </a:t>
            </a:r>
            <a:r>
              <a:rPr lang="fr-FR" dirty="0" smtClean="0"/>
              <a:t>l’erreur entre la commande et la vitesse réelle.</a:t>
            </a:r>
          </a:p>
          <a:p>
            <a:pPr>
              <a:buAutoNum type="arabicPeriod" startAt="3"/>
            </a:pPr>
            <a:endParaRPr lang="fr-FR" dirty="0"/>
          </a:p>
          <a:p>
            <a:pPr>
              <a:buAutoNum type="arabicPeriod" startAt="3"/>
            </a:pP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	=&gt; Avec cette erreur, le programme envoie une </a:t>
            </a:r>
            <a:r>
              <a:rPr lang="fr-FR" b="1" dirty="0" smtClean="0"/>
              <a:t>commande de correction</a:t>
            </a:r>
            <a:endParaRPr lang="fr-FR" b="1" dirty="0"/>
          </a:p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5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304501" y="3149492"/>
            <a:ext cx="4724533" cy="740168"/>
          </a:xfrm>
        </p:spPr>
        <p:txBody>
          <a:bodyPr/>
          <a:lstStyle/>
          <a:p>
            <a:r>
              <a:rPr lang="fr-FR" sz="4000" dirty="0" smtClean="0"/>
              <a:t>III- Résultat</a:t>
            </a:r>
            <a:endParaRPr lang="fr-FR" sz="400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6"/>
          </p:nvPr>
        </p:nvSpPr>
        <p:spPr>
          <a:xfrm>
            <a:off x="6243590" y="2782184"/>
            <a:ext cx="5481035" cy="1949571"/>
          </a:xfrm>
        </p:spPr>
        <p:txBody>
          <a:bodyPr>
            <a:noAutofit/>
          </a:bodyPr>
          <a:lstStyle/>
          <a:p>
            <a:pPr marL="171450" indent="-514350">
              <a:buFont typeface="+mj-lt"/>
              <a:buAutoNum type="arabicPeriod"/>
            </a:pPr>
            <a:r>
              <a:rPr lang="fr-FR" sz="2800" dirty="0"/>
              <a:t>Démonstration</a:t>
            </a:r>
          </a:p>
          <a:p>
            <a:pPr marL="171450" indent="-514350">
              <a:buFont typeface="+mj-lt"/>
              <a:buAutoNum type="arabicPeriod"/>
            </a:pPr>
            <a:r>
              <a:rPr lang="fr-FR" sz="2800" dirty="0"/>
              <a:t>Points forts/Points faibles</a:t>
            </a:r>
          </a:p>
        </p:txBody>
      </p:sp>
    </p:spTree>
    <p:extLst>
      <p:ext uri="{BB962C8B-B14F-4D97-AF65-F5344CB8AC3E}">
        <p14:creationId xmlns:p14="http://schemas.microsoft.com/office/powerpoint/2010/main" val="104996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671977" y="559331"/>
            <a:ext cx="10571998" cy="970450"/>
          </a:xfrm>
        </p:spPr>
        <p:txBody>
          <a:bodyPr/>
          <a:lstStyle/>
          <a:p>
            <a:r>
              <a:rPr lang="fr-FR" dirty="0"/>
              <a:t>III- Résultat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 smtClean="0"/>
              <a:t>1) Démonstration</a:t>
            </a:r>
            <a:endParaRPr lang="fr-FR" sz="3200" b="0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290" y="2487685"/>
            <a:ext cx="6679721" cy="3757343"/>
          </a:xfr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08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</a:pPr>
            <a:r>
              <a:rPr lang="fr-FR" dirty="0" smtClean="0"/>
              <a:t>III- Résultat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 smtClean="0"/>
              <a:t>1) </a:t>
            </a:r>
            <a:r>
              <a:rPr lang="fr-FR" sz="2800" b="0" dirty="0">
                <a:solidFill>
                  <a:prstClr val="white"/>
                </a:solidFill>
                <a:ea typeface="+mn-ea"/>
                <a:cs typeface="+mn-cs"/>
              </a:rPr>
              <a:t>Points forts/Points </a:t>
            </a:r>
            <a:r>
              <a:rPr lang="fr-FR" sz="2800" b="0" dirty="0" smtClean="0">
                <a:solidFill>
                  <a:prstClr val="white"/>
                </a:solidFill>
                <a:ea typeface="+mn-ea"/>
                <a:cs typeface="+mn-cs"/>
              </a:rPr>
              <a:t>faibles</a:t>
            </a:r>
            <a:endParaRPr lang="fr-FR" sz="3200" b="0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800" dirty="0" smtClean="0"/>
              <a:t>Points forts</a:t>
            </a:r>
            <a:endParaRPr lang="fr-FR" sz="2800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2"/>
          </p:nvPr>
        </p:nvSpPr>
        <p:spPr>
          <a:xfrm>
            <a:off x="814729" y="3104821"/>
            <a:ext cx="5189856" cy="31099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dirty="0" smtClean="0"/>
              <a:t>Objectif : télécommander un robot via le WIFI d’un téléphone atteint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/>
              <a:t>Projet électronique accompli complexe</a:t>
            </a:r>
            <a:endParaRPr lang="fr-FR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fr-FR" dirty="0" smtClean="0"/>
              <a:t>Diversification des compétences</a:t>
            </a:r>
            <a:r>
              <a:rPr lang="fr-FR" dirty="0" smtClean="0"/>
              <a:t> </a:t>
            </a:r>
            <a:endParaRPr lang="fr-FR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fr-FR" dirty="0" smtClean="0"/>
              <a:t>Avancement régulier et organisé du projet</a:t>
            </a:r>
            <a:endParaRPr lang="fr-FR" dirty="0" smtClean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sz="2800" dirty="0" smtClean="0"/>
              <a:t>Points faibles</a:t>
            </a:r>
            <a:endParaRPr lang="fr-FR" sz="280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4"/>
          </p:nvPr>
        </p:nvSpPr>
        <p:spPr>
          <a:xfrm>
            <a:off x="6187415" y="3104821"/>
            <a:ext cx="5194583" cy="3109913"/>
          </a:xfrm>
        </p:spPr>
        <p:txBody>
          <a:bodyPr/>
          <a:lstStyle/>
          <a:p>
            <a:pPr>
              <a:buSzPct val="110000"/>
              <a:buFont typeface="Wingdings 2" panose="05020102010507070707" pitchFamily="18" charset="2"/>
              <a:buChar char=""/>
            </a:pPr>
            <a:r>
              <a:rPr lang="fr-FR" dirty="0" smtClean="0"/>
              <a:t>Temps de latence des commandes.</a:t>
            </a:r>
          </a:p>
          <a:p>
            <a:pPr>
              <a:buSzPct val="110000"/>
              <a:buFont typeface="Wingdings 2" panose="05020102010507070707" pitchFamily="18" charset="2"/>
              <a:buChar char=""/>
            </a:pPr>
            <a:r>
              <a:rPr lang="fr-FR" dirty="0" smtClean="0"/>
              <a:t>Abandon de l’utilisation de l’accéléromètre comme moyen d’envoi de commandes.</a:t>
            </a:r>
          </a:p>
          <a:p>
            <a:pPr>
              <a:buSzPct val="110000"/>
              <a:buFont typeface="Wingdings 2" panose="05020102010507070707" pitchFamily="18" charset="2"/>
              <a:buChar char=""/>
            </a:pPr>
            <a:r>
              <a:rPr lang="fr-FR" dirty="0" smtClean="0"/>
              <a:t>Utilisation biaisée de requêtes HTTP (communication </a:t>
            </a:r>
            <a:r>
              <a:rPr lang="fr-FR" dirty="0" smtClean="0">
                <a:sym typeface="Symbol" panose="05050102010706020507" pitchFamily="18" charset="2"/>
              </a:rPr>
              <a:t> autre protocole).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24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Merci.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22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de la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2800" dirty="0" smtClean="0"/>
              <a:t>Description fonctionnelle du projet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800" dirty="0" smtClean="0"/>
              <a:t>Traitement des données : de l’application aux moteurs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2800" dirty="0" smtClean="0"/>
              <a:t>Résultat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2800" dirty="0" smtClean="0"/>
              <a:t>Conclusion</a:t>
            </a:r>
            <a:endParaRPr lang="fr-FR" sz="28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8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538243" y="2661143"/>
            <a:ext cx="4724533" cy="1920382"/>
          </a:xfrm>
        </p:spPr>
        <p:txBody>
          <a:bodyPr/>
          <a:lstStyle/>
          <a:p>
            <a:pPr marL="571500" indent="-571500"/>
            <a:r>
              <a:rPr lang="fr-FR" dirty="0" smtClean="0"/>
              <a:t>I - Description fonctionnelle </a:t>
            </a:r>
            <a:r>
              <a:rPr lang="fr-FR" dirty="0"/>
              <a:t>du </a:t>
            </a:r>
            <a:r>
              <a:rPr lang="fr-FR" dirty="0" smtClean="0"/>
              <a:t>projet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6"/>
          </p:nvPr>
        </p:nvSpPr>
        <p:spPr>
          <a:xfrm>
            <a:off x="6147373" y="2544792"/>
            <a:ext cx="5481035" cy="2295525"/>
          </a:xfrm>
        </p:spPr>
        <p:txBody>
          <a:bodyPr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fr-FR" sz="2800" dirty="0"/>
              <a:t>Reformulation de </a:t>
            </a:r>
            <a:r>
              <a:rPr lang="fr-FR" sz="2800" dirty="0" smtClean="0"/>
              <a:t>l’énoncé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800" dirty="0" smtClean="0"/>
              <a:t>Schéma-bloc et </a:t>
            </a:r>
            <a:r>
              <a:rPr lang="fr-FR" sz="2800" dirty="0"/>
              <a:t>Matériel utilisé</a:t>
            </a:r>
          </a:p>
          <a:p>
            <a:pPr marL="342900" indent="-342900" algn="l">
              <a:buFont typeface="+mj-lt"/>
              <a:buAutoNum type="arabicPeriod"/>
            </a:pPr>
            <a:endParaRPr lang="fr-FR" sz="2800" dirty="0" smtClean="0"/>
          </a:p>
          <a:p>
            <a:pPr marL="342900" indent="-342900" algn="l">
              <a:buFont typeface="+mj-lt"/>
              <a:buAutoNum type="arabicPeriod"/>
            </a:pP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301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671977" y="559331"/>
            <a:ext cx="10571998" cy="970450"/>
          </a:xfrm>
        </p:spPr>
        <p:txBody>
          <a:bodyPr/>
          <a:lstStyle/>
          <a:p>
            <a:r>
              <a:rPr lang="fr-FR" dirty="0"/>
              <a:t>I - Description fonctionnelle du </a:t>
            </a:r>
            <a:r>
              <a:rPr lang="fr-FR" dirty="0" smtClean="0"/>
              <a:t>projet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 smtClean="0"/>
              <a:t>1</a:t>
            </a:r>
            <a:r>
              <a:rPr lang="fr-FR" sz="3200" b="0" dirty="0"/>
              <a:t>) </a:t>
            </a:r>
            <a:r>
              <a:rPr lang="fr-FR" sz="3200" b="0" dirty="0" smtClean="0"/>
              <a:t>Reformulation </a:t>
            </a:r>
            <a:r>
              <a:rPr lang="fr-FR" sz="3200" b="0" dirty="0"/>
              <a:t>de </a:t>
            </a:r>
            <a:r>
              <a:rPr lang="fr-FR" sz="3200" b="0" dirty="0" smtClean="0"/>
              <a:t>l’énoncé</a:t>
            </a:r>
            <a:endParaRPr lang="fr-FR" sz="3200" b="0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i="1" dirty="0" smtClean="0"/>
              <a:t>« Il </a:t>
            </a:r>
            <a:r>
              <a:rPr lang="fr-FR" i="1" dirty="0"/>
              <a:t>s’agit de télécommander un robot en lui envoyant des ordres (avant, arrière, gauche, droit) à l’aide d’une liaison série sans fil (module wifi ESP8266</a:t>
            </a:r>
            <a:r>
              <a:rPr lang="fr-FR" i="1" dirty="0" smtClean="0"/>
              <a:t>). »</a:t>
            </a:r>
          </a:p>
          <a:p>
            <a:endParaRPr lang="fr-FR" i="1" dirty="0" smtClean="0"/>
          </a:p>
          <a:p>
            <a:r>
              <a:rPr lang="fr-FR" dirty="0" smtClean="0"/>
              <a:t>Ces ordres doivent être envoyés par </a:t>
            </a:r>
            <a:r>
              <a:rPr lang="fr-FR" b="1" dirty="0" smtClean="0"/>
              <a:t>liaison WI-FI</a:t>
            </a:r>
            <a:r>
              <a:rPr lang="fr-FR" dirty="0" smtClean="0"/>
              <a:t> soit par une application Android soit avec une autre carte Arduino. </a:t>
            </a:r>
          </a:p>
          <a:p>
            <a:endParaRPr lang="fr-FR" dirty="0" smtClean="0"/>
          </a:p>
          <a:p>
            <a:r>
              <a:rPr lang="fr-FR" dirty="0" smtClean="0"/>
              <a:t>Les ordres sont reçu par un </a:t>
            </a:r>
            <a:r>
              <a:rPr lang="fr-FR" b="1" dirty="0" smtClean="0"/>
              <a:t>microcontrôleur</a:t>
            </a:r>
            <a:r>
              <a:rPr lang="fr-FR" dirty="0" smtClean="0"/>
              <a:t> de type Arduino Teensy.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5"/>
          <p:cNvSpPr>
            <a:spLocks noGrp="1"/>
          </p:cNvSpPr>
          <p:nvPr>
            <p:ph type="title"/>
          </p:nvPr>
        </p:nvSpPr>
        <p:spPr>
          <a:xfrm>
            <a:off x="671977" y="559331"/>
            <a:ext cx="10571998" cy="970450"/>
          </a:xfrm>
        </p:spPr>
        <p:txBody>
          <a:bodyPr/>
          <a:lstStyle/>
          <a:p>
            <a:r>
              <a:rPr lang="fr-FR" dirty="0"/>
              <a:t>I - Description fonctionnelle du </a:t>
            </a:r>
            <a:r>
              <a:rPr lang="fr-FR" dirty="0" smtClean="0"/>
              <a:t>projet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2</a:t>
            </a:r>
            <a:r>
              <a:rPr lang="fr-FR" sz="3200" b="0" dirty="0" smtClean="0"/>
              <a:t>) Schéma-bloc </a:t>
            </a:r>
            <a:r>
              <a:rPr lang="fr-FR" sz="3200" b="0" dirty="0"/>
              <a:t>et Matériel </a:t>
            </a:r>
            <a:r>
              <a:rPr lang="fr-FR" sz="3200" b="0" dirty="0" smtClean="0"/>
              <a:t>utilisé</a:t>
            </a:r>
            <a:endParaRPr lang="fr-FR" sz="3200" b="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187" y="1639938"/>
            <a:ext cx="8091577" cy="5033328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41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348462" y="2732363"/>
            <a:ext cx="4724533" cy="1920382"/>
          </a:xfrm>
        </p:spPr>
        <p:txBody>
          <a:bodyPr/>
          <a:lstStyle/>
          <a:p>
            <a:pPr marL="571500" indent="-571500"/>
            <a:r>
              <a:rPr lang="fr-FR" sz="4000" dirty="0" smtClean="0"/>
              <a:t>II- Traitement des données</a:t>
            </a:r>
            <a:r>
              <a:rPr lang="fr-FR" sz="4000" dirty="0"/>
              <a:t/>
            </a:r>
            <a:br>
              <a:rPr lang="fr-FR" sz="4000" dirty="0"/>
            </a:br>
            <a:endParaRPr lang="fr-FR" sz="400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6"/>
          </p:nvPr>
        </p:nvSpPr>
        <p:spPr>
          <a:xfrm>
            <a:off x="6173252" y="2544791"/>
            <a:ext cx="5481035" cy="1949571"/>
          </a:xfrm>
        </p:spPr>
        <p:txBody>
          <a:bodyPr>
            <a:noAutofit/>
          </a:bodyPr>
          <a:lstStyle/>
          <a:p>
            <a:pPr marL="171450" indent="-514350">
              <a:buFont typeface="+mj-lt"/>
              <a:buAutoNum type="arabicPeriod"/>
            </a:pPr>
            <a:r>
              <a:rPr lang="fr-FR" sz="2800" dirty="0"/>
              <a:t>L’application</a:t>
            </a:r>
          </a:p>
          <a:p>
            <a:pPr marL="171450" indent="-514350">
              <a:buFont typeface="+mj-lt"/>
              <a:buAutoNum type="arabicPeriod"/>
            </a:pPr>
            <a:r>
              <a:rPr lang="fr-FR" sz="2800" dirty="0"/>
              <a:t>Arduino et ESP8266</a:t>
            </a:r>
          </a:p>
          <a:p>
            <a:pPr marL="171450" indent="-514350">
              <a:buFont typeface="+mj-lt"/>
              <a:buAutoNum type="arabicPeriod"/>
            </a:pPr>
            <a:r>
              <a:rPr lang="fr-FR" sz="2800" dirty="0"/>
              <a:t>Asservissement des </a:t>
            </a:r>
            <a:r>
              <a:rPr lang="fr-FR" sz="2800" dirty="0" smtClean="0"/>
              <a:t>moteurs</a:t>
            </a:r>
            <a:endParaRPr lang="fr-FR" sz="4000" dirty="0" smtClean="0"/>
          </a:p>
          <a:p>
            <a:pPr algn="l"/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95087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5"/>
          <p:cNvSpPr>
            <a:spLocks noGrp="1"/>
          </p:cNvSpPr>
          <p:nvPr>
            <p:ph type="title"/>
          </p:nvPr>
        </p:nvSpPr>
        <p:spPr>
          <a:xfrm>
            <a:off x="671977" y="559331"/>
            <a:ext cx="10571998" cy="970450"/>
          </a:xfrm>
        </p:spPr>
        <p:txBody>
          <a:bodyPr/>
          <a:lstStyle/>
          <a:p>
            <a:r>
              <a:rPr lang="fr-FR" dirty="0" smtClean="0"/>
              <a:t>II- Traitement des données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1</a:t>
            </a:r>
            <a:r>
              <a:rPr lang="fr-FR" sz="3200" b="0" dirty="0" smtClean="0"/>
              <a:t>) L’Application</a:t>
            </a:r>
            <a:endParaRPr lang="fr-FR" sz="3200" b="0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7643651" y="2161319"/>
            <a:ext cx="30346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/>
              <a:t>Mise en forme des données : </a:t>
            </a:r>
          </a:p>
          <a:p>
            <a:pPr marL="0" indent="0">
              <a:buNone/>
            </a:pPr>
            <a:endParaRPr lang="fr-FR" sz="1100" dirty="0"/>
          </a:p>
          <a:p>
            <a:r>
              <a:rPr lang="fr-FR" sz="2400" dirty="0"/>
              <a:t>Haut : « F80 »</a:t>
            </a:r>
          </a:p>
          <a:p>
            <a:r>
              <a:rPr lang="fr-FR" sz="2400" dirty="0"/>
              <a:t>Bas : « B80 » </a:t>
            </a:r>
          </a:p>
          <a:p>
            <a:r>
              <a:rPr lang="fr-FR" sz="2400" dirty="0"/>
              <a:t>Gauche : « L80 »</a:t>
            </a:r>
          </a:p>
          <a:p>
            <a:r>
              <a:rPr lang="fr-FR" sz="2400" dirty="0"/>
              <a:t>Droite : « R80 </a:t>
            </a:r>
            <a:r>
              <a:rPr lang="fr-FR" sz="2400" dirty="0" smtClean="0"/>
              <a:t>»</a:t>
            </a:r>
          </a:p>
          <a:p>
            <a:r>
              <a:rPr lang="fr-FR" sz="2400" dirty="0" smtClean="0"/>
              <a:t>Stop </a:t>
            </a:r>
            <a:r>
              <a:rPr lang="fr-FR" sz="2400" dirty="0"/>
              <a:t>: « </a:t>
            </a:r>
            <a:r>
              <a:rPr lang="fr-FR" sz="2400" dirty="0" smtClean="0"/>
              <a:t>S80</a:t>
            </a:r>
            <a:r>
              <a:rPr lang="fr-FR" sz="2400" dirty="0"/>
              <a:t> </a:t>
            </a:r>
            <a:r>
              <a:rPr lang="fr-FR" sz="2400" dirty="0" smtClean="0"/>
              <a:t>»</a:t>
            </a:r>
            <a:endParaRPr lang="fr-FR" sz="2400" dirty="0"/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11" name="Picture 3" descr="C:\Documents and Settings\gybels\Mes documents\Téléchargements\13321275_1339624912721406_1375099266_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713" y="2240908"/>
            <a:ext cx="2504306" cy="445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11181" y="2240908"/>
            <a:ext cx="2506979" cy="445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64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gybels\Mes documents\Téléchargements\CablageES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63" y="2621523"/>
            <a:ext cx="4963809" cy="235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501" y="2819930"/>
            <a:ext cx="6270793" cy="1933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re 5"/>
          <p:cNvSpPr>
            <a:spLocks noGrp="1"/>
          </p:cNvSpPr>
          <p:nvPr>
            <p:ph type="title"/>
          </p:nvPr>
        </p:nvSpPr>
        <p:spPr>
          <a:xfrm>
            <a:off x="671977" y="559331"/>
            <a:ext cx="10571998" cy="970450"/>
          </a:xfrm>
        </p:spPr>
        <p:txBody>
          <a:bodyPr/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</a:pPr>
            <a:r>
              <a:rPr lang="fr-FR" dirty="0" smtClean="0"/>
              <a:t>II- Traitement des données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2</a:t>
            </a:r>
            <a:r>
              <a:rPr lang="fr-FR" sz="3200" b="0" dirty="0" smtClean="0"/>
              <a:t>) </a:t>
            </a:r>
            <a:r>
              <a:rPr lang="fr-FR" sz="2800" b="0" dirty="0">
                <a:solidFill>
                  <a:prstClr val="white"/>
                </a:solidFill>
                <a:ea typeface="+mn-ea"/>
                <a:cs typeface="+mn-cs"/>
              </a:rPr>
              <a:t>Arduino et ESP8266</a:t>
            </a: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3429411" y="5194677"/>
            <a:ext cx="5057129" cy="144242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fr-FR" sz="2800" dirty="0" smtClean="0"/>
              <a:t>Reçoit : WI-FI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800" dirty="0" smtClean="0"/>
              <a:t>Emet : Série </a:t>
            </a:r>
            <a:r>
              <a:rPr lang="fr-FR" sz="2800" dirty="0" smtClean="0">
                <a:sym typeface="Symbol" panose="05050102010706020507" pitchFamily="18" charset="2"/>
              </a:rPr>
              <a:t> </a:t>
            </a:r>
            <a:r>
              <a:rPr lang="fr-FR" sz="2800" dirty="0" smtClean="0"/>
              <a:t>Arduino</a:t>
            </a:r>
            <a:endParaRPr lang="fr-FR" sz="24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754" y="2621523"/>
            <a:ext cx="9838620" cy="279329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76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5"/>
          <p:cNvSpPr>
            <a:spLocks noGrp="1"/>
          </p:cNvSpPr>
          <p:nvPr>
            <p:ph type="title"/>
          </p:nvPr>
        </p:nvSpPr>
        <p:spPr>
          <a:xfrm>
            <a:off x="672578" y="561489"/>
            <a:ext cx="10571998" cy="970450"/>
          </a:xfrm>
        </p:spPr>
        <p:txBody>
          <a:bodyPr/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</a:pPr>
            <a:r>
              <a:rPr lang="fr-FR" dirty="0" smtClean="0"/>
              <a:t>II- Traitement des données</a:t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0" dirty="0"/>
              <a:t>3</a:t>
            </a:r>
            <a:r>
              <a:rPr lang="fr-FR" sz="3200" b="0" dirty="0" smtClean="0"/>
              <a:t>) </a:t>
            </a:r>
            <a:r>
              <a:rPr lang="fr-FR" sz="2800" b="0" dirty="0" smtClean="0">
                <a:solidFill>
                  <a:prstClr val="white"/>
                </a:solidFill>
                <a:ea typeface="+mn-ea"/>
                <a:cs typeface="+mn-cs"/>
              </a:rPr>
              <a:t>Asservissement</a:t>
            </a:r>
            <a:endParaRPr lang="fr-FR" sz="2800" b="0" dirty="0">
              <a:solidFill>
                <a:prstClr val="white"/>
              </a:solidFill>
              <a:ea typeface="+mn-ea"/>
              <a:cs typeface="+mn-cs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516787" y="2279377"/>
            <a:ext cx="9308700" cy="2715317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fr-FR" dirty="0" smtClean="0"/>
              <a:t>Envoie une commande de vitesse aux deux moteurs selon le message reçu.</a:t>
            </a:r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6" name="ZoneTexte 5"/>
          <p:cNvSpPr txBox="1"/>
          <p:nvPr/>
        </p:nvSpPr>
        <p:spPr>
          <a:xfrm>
            <a:off x="7357565" y="4163697"/>
            <a:ext cx="3202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/>
              <a:t>Utilisation des interruptions</a:t>
            </a:r>
            <a:endParaRPr lang="fr-FR" sz="24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49" y="3268347"/>
            <a:ext cx="5905267" cy="267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5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Concis</Template>
  <TotalTime>292</TotalTime>
  <Words>260</Words>
  <Application>Microsoft Office PowerPoint</Application>
  <PresentationFormat>Grand écran</PresentationFormat>
  <Paragraphs>80</Paragraphs>
  <Slides>15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Symbol</vt:lpstr>
      <vt:lpstr>Wingdings</vt:lpstr>
      <vt:lpstr>Wingdings 2</vt:lpstr>
      <vt:lpstr>Concis</vt:lpstr>
      <vt:lpstr>Présentation APP3 Robot télécommandé</vt:lpstr>
      <vt:lpstr>Plan de la présentation</vt:lpstr>
      <vt:lpstr>I - Description fonctionnelle du projet </vt:lpstr>
      <vt:lpstr>I - Description fonctionnelle du projet  1) Reformulation de l’énoncé</vt:lpstr>
      <vt:lpstr>I - Description fonctionnelle du projet  2) Schéma-bloc et Matériel utilisé</vt:lpstr>
      <vt:lpstr>II- Traitement des données </vt:lpstr>
      <vt:lpstr>II- Traitement des données  1) L’Application</vt:lpstr>
      <vt:lpstr>II- Traitement des données  2) Arduino et ESP8266</vt:lpstr>
      <vt:lpstr>II- Traitement des données  3) Asservissement</vt:lpstr>
      <vt:lpstr>II- Traitement des données  3) Asservissement</vt:lpstr>
      <vt:lpstr>II- Traitement des données  3) Asservissement</vt:lpstr>
      <vt:lpstr>III- Résultat</vt:lpstr>
      <vt:lpstr>III- Résultat  1) Démonstration</vt:lpstr>
      <vt:lpstr>III- Résultat  1) Points forts/Points faibles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APP3 Robot télécommandé</dc:title>
  <dc:creator>Hugo GYBELS</dc:creator>
  <cp:lastModifiedBy>Hugo GYBELS</cp:lastModifiedBy>
  <cp:revision>16</cp:revision>
  <dcterms:created xsi:type="dcterms:W3CDTF">2016-06-01T07:41:30Z</dcterms:created>
  <dcterms:modified xsi:type="dcterms:W3CDTF">2016-06-07T08:27:52Z</dcterms:modified>
</cp:coreProperties>
</file>

<file path=docProps/thumbnail.jpeg>
</file>